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148" y="44"/>
      </p:cViewPr>
      <p:guideLst>
        <p:guide orient="horz" pos="3120"/>
        <p:guide pos="2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2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6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070B-F288-452B-9FDC-22C3FC2BBF4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6C94-1DEB-4A81-8EF4-D71727A0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45E398-6B1C-4758-B017-748C4D542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8483"/>
            <a:ext cx="6858000" cy="5927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36" y="213696"/>
            <a:ext cx="6858000" cy="8375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1207" y="956205"/>
            <a:ext cx="5675586" cy="168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ФИНАЛНА</a:t>
            </a:r>
          </a:p>
          <a:p>
            <a:pPr lvl="0" algn="ctr"/>
            <a:r>
              <a:rPr lang="bg-BG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КОНФЕРЕНЦИЯ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lvl="0" algn="ctr"/>
            <a:endParaRPr lang="en-US" sz="3143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269" y="4059379"/>
            <a:ext cx="4915463" cy="235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800" b="1" dirty="0">
                <a:solidFill>
                  <a:srgbClr val="002060"/>
                </a:solidFill>
              </a:rPr>
              <a:t>Белчин</a:t>
            </a:r>
            <a:endParaRPr lang="en-US" sz="2800" b="1" dirty="0">
              <a:solidFill>
                <a:srgbClr val="002060"/>
              </a:solidFill>
            </a:endParaRPr>
          </a:p>
          <a:p>
            <a:pPr lvl="0" algn="ctr"/>
            <a:r>
              <a:rPr lang="bg-BG" sz="2800" b="1" dirty="0">
                <a:solidFill>
                  <a:srgbClr val="002060"/>
                </a:solidFill>
              </a:rPr>
              <a:t>България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900" dirty="0">
              <a:solidFill>
                <a:srgbClr val="002060"/>
              </a:solidFill>
            </a:endParaRPr>
          </a:p>
          <a:p>
            <a:pPr algn="ctr"/>
            <a:r>
              <a:rPr lang="bg-BG" sz="2800" b="1" dirty="0">
                <a:solidFill>
                  <a:srgbClr val="002060"/>
                </a:solidFill>
              </a:rPr>
              <a:t>16 </a:t>
            </a:r>
            <a:r>
              <a:rPr lang="en-US" sz="2800" b="1" dirty="0">
                <a:solidFill>
                  <a:srgbClr val="002060"/>
                </a:solidFill>
              </a:rPr>
              <a:t>– </a:t>
            </a:r>
            <a:r>
              <a:rPr lang="bg-BG" sz="2800" b="1" dirty="0">
                <a:solidFill>
                  <a:srgbClr val="002060"/>
                </a:solidFill>
              </a:rPr>
              <a:t>18 октомври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 2023</a:t>
            </a:r>
          </a:p>
          <a:p>
            <a:endParaRPr lang="en-US" sz="2571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36" y="2370064"/>
            <a:ext cx="6734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>
                <a:solidFill>
                  <a:srgbClr val="002060"/>
                </a:solidFill>
              </a:rPr>
              <a:t>Проект </a:t>
            </a:r>
            <a:r>
              <a:rPr lang="en-US" sz="2800" dirty="0">
                <a:solidFill>
                  <a:srgbClr val="002060"/>
                </a:solidFill>
              </a:rPr>
              <a:t>BG05M2OP001-1.001-0008</a:t>
            </a:r>
          </a:p>
          <a:p>
            <a:pPr algn="ctr"/>
            <a:r>
              <a:rPr lang="bg-BG" sz="2800" dirty="0">
                <a:solidFill>
                  <a:srgbClr val="002060"/>
                </a:solidFill>
              </a:rPr>
              <a:t>НАЦИОНАЛЕН ЦЕНТЪР ПО МЕХАТРОНИКА И ЧИСТИ ТЕХНОЛОГИИ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3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19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Radostina Kamburova</dc:creator>
  <cp:lastModifiedBy>Radostina</cp:lastModifiedBy>
  <cp:revision>12</cp:revision>
  <dcterms:created xsi:type="dcterms:W3CDTF">2023-02-16T11:55:33Z</dcterms:created>
  <dcterms:modified xsi:type="dcterms:W3CDTF">2023-10-12T15:42:24Z</dcterms:modified>
</cp:coreProperties>
</file>